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52" r:id="rId24"/>
    <p:sldId id="453" r:id="rId25"/>
    <p:sldId id="414" r:id="rId26"/>
    <p:sldId id="426" r:id="rId27"/>
    <p:sldId id="424" r:id="rId28"/>
    <p:sldId id="458" r:id="rId29"/>
    <p:sldId id="459" r:id="rId30"/>
    <p:sldId id="460" r:id="rId31"/>
    <p:sldId id="461" r:id="rId32"/>
    <p:sldId id="328" r:id="rId33"/>
    <p:sldId id="45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/>
    <p:restoredTop sz="94662"/>
  </p:normalViewPr>
  <p:slideViewPr>
    <p:cSldViewPr snapToGrid="0" snapToObjects="1">
      <p:cViewPr varScale="1">
        <p:scale>
          <a:sx n="157" d="100"/>
          <a:sy n="157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movies-graphql.cfapps.io/q?query=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8092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131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hlinkClick r:id="rId2"/>
              </a:rPr>
              <a:t>https://movies-graphql.cfapps.io/q?query=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6851-4F82-8A42-9FA6-4794156B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0" y="0"/>
            <a:ext cx="507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62EBA-9F8D-BA4E-9C42-A3D95F87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981200"/>
            <a:ext cx="788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0021-7E58-CB49-8EB8-E532D07E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55700"/>
            <a:ext cx="929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4" y="2953412"/>
            <a:ext cx="4635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6248B-C3E7-9F4C-BA1B-101FDB38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90600"/>
            <a:ext cx="11074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12377</TotalTime>
  <Words>585</Words>
  <Application>Microsoft Macintosh PowerPoint</Application>
  <PresentationFormat>Widescreen</PresentationFormat>
  <Paragraphs>114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116</cp:revision>
  <dcterms:created xsi:type="dcterms:W3CDTF">2019-12-05T00:16:50Z</dcterms:created>
  <dcterms:modified xsi:type="dcterms:W3CDTF">2020-04-30T00:01:37Z</dcterms:modified>
</cp:coreProperties>
</file>